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e Van Haren" initials="" lastIdx="2" clrIdx="0"/>
  <p:cmAuthor id="1" name="Geraldine Truog" initials="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FF0834-6400-454C-8F22-D78F459DD982}" type="datetimeFigureOut">
              <a:rPr lang="en-US" smtClean="0"/>
              <a:t>12/20/18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745674A-DBC3-42B0-B4D4-55C0AC109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05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168733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4939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418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0210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4709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177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4680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689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2018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6155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497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3128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1752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38320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8401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1200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09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6199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8563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845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354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9169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07554" y="341420"/>
            <a:ext cx="8520600" cy="964482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Everyday Ethiopian Objects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07554" y="1500626"/>
            <a:ext cx="8520600" cy="211887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Fulbright Ethiopia: Indigenous Wisdom and Culture</a:t>
            </a:r>
          </a:p>
          <a:p>
            <a:pPr lvl="0" rtl="0">
              <a:spcBef>
                <a:spcPts val="0"/>
              </a:spcBef>
              <a:buNone/>
            </a:pPr>
            <a:br>
              <a:rPr lang="en" dirty="0"/>
            </a:br>
            <a:r>
              <a:rPr lang="en" dirty="0"/>
              <a:t>Created by: Geraldine Truog and Kate Van Haren</a:t>
            </a:r>
          </a:p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pic>
        <p:nvPicPr>
          <p:cNvPr id="1026" name="Picture 2" descr="https://lh4.googleusercontent.com/3psDvrZl7hlLVy5iKbCUfzHvJbKd5SGgdqtGyYeBZNd6GhsSHv4g7uNyC6rzWFkh6kxKByzDjU0OU3iQli6hrXc6I9VeU_7oWMNUscL8EjEx_d3jeQda1dycL0k2-TbRNa8jU1E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1736" y="3125860"/>
            <a:ext cx="3219577" cy="180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2896473" y="83750"/>
            <a:ext cx="3351060" cy="4881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#7 Cont.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125" y="1090625"/>
            <a:ext cx="2951848" cy="392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4775" y="724299"/>
            <a:ext cx="2768473" cy="404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7824" y="1327859"/>
            <a:ext cx="2840775" cy="3703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4020748" y="83750"/>
            <a:ext cx="962645" cy="4881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#8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530375" y="2903225"/>
            <a:ext cx="4452900" cy="21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What is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What is it made of?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What is it used for?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How is it used?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What does the United States have that compares to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How is it made?			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Do men, women, both, or neither make it?</a:t>
            </a: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9299" y="663350"/>
            <a:ext cx="3253359" cy="3322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400" y="83758"/>
            <a:ext cx="2882626" cy="2657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0677901">
            <a:off x="6726919" y="997651"/>
            <a:ext cx="2255908" cy="3968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4333383" y="152400"/>
            <a:ext cx="962645" cy="4881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#9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531050" y="2503713"/>
            <a:ext cx="4836346" cy="24874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What is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What is it made of?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What is it used for?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How is it used?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What does the United States have that compares to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How is it made?			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Do men, women, both, or neither make it?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00" y="152400"/>
            <a:ext cx="4110648" cy="2211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8763" y="152400"/>
            <a:ext cx="3629037" cy="483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3383473" y="199775"/>
            <a:ext cx="1464894" cy="4881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#10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2680375" y="1246600"/>
            <a:ext cx="2871100" cy="344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What is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What is it made of?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What is it used for?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How is it used?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What does the United States have that compares to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How is it made?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Do men, women, both, or neither make it?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475" y="478971"/>
            <a:ext cx="3440125" cy="4536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25" y="565975"/>
            <a:ext cx="2577260" cy="42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3900973" y="154975"/>
            <a:ext cx="1342061" cy="4881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#11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1364400" y="380875"/>
            <a:ext cx="448800" cy="40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A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6588317" y="380875"/>
            <a:ext cx="448800" cy="33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B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456375" y="3501978"/>
            <a:ext cx="7905600" cy="16415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What is it?					2. What is it made of?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What is it used for?					4. How is it used?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What does the United States have that compares to it?		6. How is it made?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Do men, women, both, or neither make it?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310" y="783175"/>
            <a:ext cx="3568727" cy="2676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50" y="754625"/>
            <a:ext cx="3729528" cy="2747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2857348" y="162325"/>
            <a:ext cx="3856949" cy="4881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#11 Cont.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6842600" y="3832675"/>
            <a:ext cx="508800" cy="43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  E </a:t>
            </a: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8924" y="1560225"/>
            <a:ext cx="3374078" cy="2272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775" y="749149"/>
            <a:ext cx="3856946" cy="205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600" y="3109424"/>
            <a:ext cx="4913935" cy="179404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4082725" y="1011425"/>
            <a:ext cx="308400" cy="48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C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4477425" y="2799950"/>
            <a:ext cx="616800" cy="3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D</a:t>
            </a:r>
          </a:p>
        </p:txBody>
      </p:sp>
      <p:sp>
        <p:nvSpPr>
          <p:cNvPr id="182" name="Shape 182"/>
          <p:cNvSpPr/>
          <p:nvPr/>
        </p:nvSpPr>
        <p:spPr>
          <a:xfrm rot="1171940">
            <a:off x="3629671" y="1831480"/>
            <a:ext cx="1208654" cy="48533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3404325" y="4366400"/>
            <a:ext cx="444000" cy="641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4767109" y="185057"/>
            <a:ext cx="1460345" cy="4881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#12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127400" y="2628900"/>
            <a:ext cx="4924800" cy="240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What is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What is it made of?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What is it used for?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How is it used?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What does the United States have that compares to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How is it made?	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Do men, women, both, or neither make it?</a:t>
            </a: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00" y="152400"/>
            <a:ext cx="3660331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974" y="1167949"/>
            <a:ext cx="4606271" cy="3454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2733598" y="123000"/>
            <a:ext cx="3676794" cy="4881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#12 Cont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425" y="763552"/>
            <a:ext cx="4067172" cy="3050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9377"/>
            <a:ext cx="4619620" cy="3464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3418991" y="174121"/>
            <a:ext cx="1467624" cy="48881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#13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245375" y="2546125"/>
            <a:ext cx="5310300" cy="24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What is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What is it made of?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What is it used for?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How is it used?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What does the United States have that compares to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How is it made?		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Do men, women, both, or neither make it?</a:t>
            </a: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586" y="109043"/>
            <a:ext cx="1725950" cy="1926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0178" y="923332"/>
            <a:ext cx="1783973" cy="176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1794" y="788621"/>
            <a:ext cx="4488035" cy="2032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1794" y="2919289"/>
            <a:ext cx="4488035" cy="210422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4722694" y="259434"/>
            <a:ext cx="3856949" cy="48881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#13 Cont.</a:t>
            </a: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435" y="50972"/>
            <a:ext cx="3468178" cy="156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5258" y="968829"/>
            <a:ext cx="3419814" cy="1900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435" y="1618768"/>
            <a:ext cx="3468178" cy="1655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63096" y="1890384"/>
            <a:ext cx="3519281" cy="1712560"/>
          </a:xfrm>
          <a:prstGeom prst="rect">
            <a:avLst/>
          </a:prstGeom>
        </p:spPr>
      </p:pic>
      <p:pic>
        <p:nvPicPr>
          <p:cNvPr id="214" name="Shape 214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717" y="3273903"/>
            <a:ext cx="3448896" cy="186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944" y="3090396"/>
            <a:ext cx="3405128" cy="16340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/>
        </p:nvSpPr>
        <p:spPr>
          <a:xfrm>
            <a:off x="2169300" y="3504250"/>
            <a:ext cx="5653800" cy="65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4154373" y="234350"/>
            <a:ext cx="835262" cy="4881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#1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3416675" y="722502"/>
            <a:ext cx="2345231" cy="38902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indent="-45720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What is it?</a:t>
            </a:r>
          </a:p>
          <a:p>
            <a:pPr lvl="0" indent="-45720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What is it made of?</a:t>
            </a:r>
          </a:p>
          <a:p>
            <a:pPr lvl="0" indent="-45720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What is it used for?</a:t>
            </a:r>
          </a:p>
          <a:p>
            <a:pPr lvl="0" indent="-45720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How is it used?</a:t>
            </a:r>
          </a:p>
          <a:p>
            <a:pPr lvl="0" indent="-45720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What does the United States have that compares to it?</a:t>
            </a:r>
          </a:p>
          <a:p>
            <a:pPr lvl="0" indent="-45720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How is it made?	</a:t>
            </a:r>
          </a:p>
          <a:p>
            <a:pPr lvl="0" indent="-45720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Do men, women, both, or neither make it?</a:t>
            </a:r>
          </a:p>
        </p:txBody>
      </p:sp>
      <p:pic>
        <p:nvPicPr>
          <p:cNvPr id="63" name="Shape 63" descr="IMG_0943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579953" y="863650"/>
            <a:ext cx="4625928" cy="3367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1906" y="258787"/>
            <a:ext cx="3328643" cy="4625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3434686" y="108049"/>
            <a:ext cx="1464894" cy="4881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#14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172050" y="3291850"/>
            <a:ext cx="4987779" cy="174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What is it?		2. What is it made of?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What is it used for?		4. How is it used?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What does the United States have that compares to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How is it made?		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Do men, women, both, or neither make it?</a:t>
            </a: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050" y="746125"/>
            <a:ext cx="4727530" cy="239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829" y="340199"/>
            <a:ext cx="3853542" cy="4416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3835910" y="152450"/>
            <a:ext cx="1472173" cy="4881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#15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2951262" y="873625"/>
            <a:ext cx="3651600" cy="355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What is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What is it made of?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What is it used for?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How is it used?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What does the United States have that compares to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How is it made?	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Do men, women, both, or neither make it?</a:t>
            </a: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5324" y="210550"/>
            <a:ext cx="2220225" cy="4722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84" y="210549"/>
            <a:ext cx="2700817" cy="4722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3634098" y="152400"/>
            <a:ext cx="954456" cy="4881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#2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161275" y="152400"/>
            <a:ext cx="4212300" cy="243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What is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What is it made of?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What is it used for?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How is it used?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What does the United States have that compares to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How is it made?			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Do men, women, both, or neither make it?</a:t>
            </a:r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3550" y="773350"/>
            <a:ext cx="2086626" cy="385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0298" y="127693"/>
            <a:ext cx="2592199" cy="4016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26" y="2515750"/>
            <a:ext cx="4029000" cy="262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3597948" y="152450"/>
            <a:ext cx="961735" cy="48881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#3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259025" y="152450"/>
            <a:ext cx="4218300" cy="241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What is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What is it made of?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What is it used for?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How is it used?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What does the United States have that compares to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How is it made?			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Do men, women, both, or neither make it?</a:t>
            </a:r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568" y="2784500"/>
            <a:ext cx="4730523" cy="227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3699" y="152450"/>
            <a:ext cx="4013553" cy="370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4001448" y="278175"/>
            <a:ext cx="959005" cy="4881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#4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3288300" y="937425"/>
            <a:ext cx="2434650" cy="3589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What is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What is it made of?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What is it used for?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How is it used?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What does the United States have that compares to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How is it made?	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Do men, women, both, or neither make it?</a:t>
            </a:r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67" y="278175"/>
            <a:ext cx="3186934" cy="4587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2950" y="76200"/>
            <a:ext cx="3371697" cy="4991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4088860" y="170500"/>
            <a:ext cx="966284" cy="4881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#5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1294012" y="4181550"/>
            <a:ext cx="349731" cy="48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A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6940221" y="4567777"/>
            <a:ext cx="385864" cy="3852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B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3127509" y="981125"/>
            <a:ext cx="2896265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What is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What is it made of?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What is it used for?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How is it used?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What does the United States have that compares to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How is it made?	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Do men, women, both, or neither make it?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7581" y="170500"/>
            <a:ext cx="2906424" cy="439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437" y="113200"/>
            <a:ext cx="2970072" cy="4137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2896473" y="152475"/>
            <a:ext cx="3351060" cy="4881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#5 Cont.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1243038" y="3759475"/>
            <a:ext cx="488025" cy="48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/>
              <a:t>C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4235650" y="3826825"/>
            <a:ext cx="401664" cy="35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/>
              <a:t>D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7604034" y="3826825"/>
            <a:ext cx="609625" cy="54721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chemeClr val="dk1"/>
                </a:solidFill>
              </a:rPr>
              <a:t>E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265825"/>
            <a:ext cx="2622677" cy="249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6474" y="930199"/>
            <a:ext cx="3542149" cy="2896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4024" y="640625"/>
            <a:ext cx="2266315" cy="318620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/>
          <p:nvPr/>
        </p:nvSpPr>
        <p:spPr>
          <a:xfrm rot="-1673641">
            <a:off x="5399501" y="2761539"/>
            <a:ext cx="549549" cy="1971788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5124360" y="221450"/>
            <a:ext cx="960825" cy="4881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#6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723599" y="2594148"/>
            <a:ext cx="4400761" cy="241236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What is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What is it made of?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What is it used for?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How is it used?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What does the United States have that compares to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How is it made?			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Do men, women, both, or neither make it?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648200" y="1447800"/>
            <a:ext cx="4357220" cy="2352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629" y="142888"/>
            <a:ext cx="4252628" cy="2451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4154235" y="184450"/>
            <a:ext cx="961735" cy="4881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#7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2595299" y="1249200"/>
            <a:ext cx="3868001" cy="341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What is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What is it made of?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What is it used for?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How is it used?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What does the United States have that compares to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How is it made?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Do men, women, both, or neither make it?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"/>
          <a:stretch/>
        </p:blipFill>
        <p:spPr>
          <a:xfrm>
            <a:off x="290054" y="86449"/>
            <a:ext cx="2305245" cy="496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3300" y="86450"/>
            <a:ext cx="2368225" cy="496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747</Words>
  <Application>Microsoft Macintosh PowerPoint</Application>
  <PresentationFormat>On-screen Show (16:9)</PresentationFormat>
  <Paragraphs>133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Simple Light</vt:lpstr>
      <vt:lpstr>Everyday Ethiopian Objects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Everyday Ethiopian Objects</dc:title>
  <dc:creator>Geraldine Truog</dc:creator>
  <cp:lastModifiedBy>Bizic, Milan</cp:lastModifiedBy>
  <cp:revision>9</cp:revision>
  <cp:lastPrinted>2017-09-27T13:54:22Z</cp:lastPrinted>
  <dcterms:modified xsi:type="dcterms:W3CDTF">2018-12-20T16:50:49Z</dcterms:modified>
</cp:coreProperties>
</file>